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306" r:id="rId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tiana Felice" initials="BF" lastIdx="1" clrIdx="0">
    <p:extLst>
      <p:ext uri="{19B8F6BF-5375-455C-9EA6-DF929625EA0E}">
        <p15:presenceInfo xmlns:p15="http://schemas.microsoft.com/office/powerpoint/2012/main" userId="3d214b52353664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5D52-E9AC-4A3D-BB5C-9C4B40648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AA45AC-0053-4ACF-9061-9E6E51494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46723-61E9-406A-9B20-6851ECEE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CD76A-8BAB-4559-9385-DBFE925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88FBB-37B3-48F7-87F6-F5A3AB20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8565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2A738-A81E-4A73-8410-FBAE34E1B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15878-DE4F-49DC-86BC-C708E61AC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F70BE-CF6D-4E7F-B61C-0031BF4B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FF2E1-E259-4A10-9CA2-2C2A63BEB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52B9E-3FC8-4ABC-BC11-86C476A9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672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E72AC0-AB6A-4645-97F5-8B16623330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D70C2-8CD6-4C29-8971-F3B1730FF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63080-078E-4F8D-99EA-3EA73EE7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7A763-45FE-4551-9488-253ACBDE4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7F00A-4270-4EF7-A82A-544F72C1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7060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2D69E-6DE7-405E-A2DB-C57529D10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995A2-9FD6-47A8-B15F-DA6548E1B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33BE6-535C-42B5-A052-C156A4914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33AF0-9EF6-49E3-8D50-23A75C61D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151B1-1AB4-4177-B078-028FFB7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9072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29A81-FF57-4293-9838-CF56BA99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DDDC9-52C8-46D0-B065-A7362E088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25A62-6926-4EDB-8140-83BC3B77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5A817-F089-46DD-82E5-8A78132F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F16E2-B054-4FAB-9148-517F2BAB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5427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68E5-532B-4C81-B76E-A15FAFB7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E3B7D-9A73-44B5-BC2C-1182CABB2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1E72E-6AD0-4959-9083-87EDC626B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39FDF-79EE-4F68-82D3-204B76AF6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393FE-C87B-4E1F-9781-3087FF60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74064-04F4-4143-8951-984B3FF7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3551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AB61E-CCD8-4550-A4C6-B6CA9B204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10419-46AB-44BD-BA14-9A96FA6D0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E5763-76EC-4D11-B605-51A1A4D11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04E18D-1D63-445E-A7AE-40E430768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FE7658-2ADD-41B5-81BF-091E58308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455952-22F0-4E18-9FE9-C64332B6E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A570E-78B3-4752-86AB-CA70765ED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555A3-1F51-4A20-9679-49BB51CE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730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8652-1748-45C7-8A77-3D9A5BDD2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1A6530-0963-445C-B4F0-56890D26C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29278-5DBA-43BD-9BFE-4E328CD1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4D591-3694-425E-BA9A-BADAE780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7310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46541A-853B-48EF-815D-141269528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589A4-8952-48A6-B6BE-565AAEDA8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4631C-B841-4974-8EA1-B97C20C7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2984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AEA2-89A8-471C-A417-404BA991F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768AD-63BD-4D2A-9AA8-9D567BF65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5A1EA-D0FE-4861-A3B2-D8D9A47B7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B8815-93DC-4C2F-A8C4-EF372D23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9F029-D389-4328-BDA7-D5FD8D138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315BB-F16F-4993-8C75-79594981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5126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9E60-1577-4278-A6F1-00CAE8165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EC6CB-4FC5-4098-9986-8623B0762B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11190-B75C-4FCB-9BE7-AC0B073F1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CF73E-0F5E-4DB6-B0E8-513B36D1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F2DAE-29BD-4C39-B995-CBA1ADDE4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2BF53-2A9B-43A1-A459-83E17DEC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5614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99137B-B72E-4E45-8DDD-104117E20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545FC-AFE8-447C-8357-168A2ED9D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E007B-50AF-4DFC-92C1-6C1AFFF11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285B2-D0C0-4769-A407-7F1C1FA7C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83041-3117-4537-9F87-C4D491A48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093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B11511-1B4F-4D01-98DD-E548004BDC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000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B26D7-E6EF-493B-AD9D-1431299C5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" t="14157" r="1817" b="13359"/>
          <a:stretch/>
        </p:blipFill>
        <p:spPr>
          <a:xfrm>
            <a:off x="58425" y="-193040"/>
            <a:ext cx="11968480" cy="66852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91059ED-E65C-4F62-8CA5-4827308B785A}"/>
              </a:ext>
            </a:extLst>
          </p:cNvPr>
          <p:cNvSpPr/>
          <p:nvPr/>
        </p:nvSpPr>
        <p:spPr>
          <a:xfrm>
            <a:off x="304801" y="1338606"/>
            <a:ext cx="4955996" cy="4262486"/>
          </a:xfrm>
          <a:prstGeom prst="ellipse">
            <a:avLst/>
          </a:prstGeom>
          <a:solidFill>
            <a:schemeClr val="bg1">
              <a:lumMod val="9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4E04E-FE4E-4C9B-97FC-ED019043B5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1" y="1627883"/>
            <a:ext cx="4955996" cy="3592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5ABAF6-2740-42C4-A8F8-FF54C2AE2704}"/>
              </a:ext>
            </a:extLst>
          </p:cNvPr>
          <p:cNvSpPr txBox="1"/>
          <p:nvPr/>
        </p:nvSpPr>
        <p:spPr>
          <a:xfrm>
            <a:off x="5260797" y="1814995"/>
            <a:ext cx="63530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Nunito" panose="02000303000000000000" pitchFamily="2" charset="0"/>
              </a:rPr>
              <a:t>Buhler Group Challenge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Nunito" panose="02000303000000000000" pitchFamily="2" charset="0"/>
              </a:rPr>
              <a:t>THE REAL COST OF FOOD</a:t>
            </a:r>
          </a:p>
          <a:p>
            <a:endParaRPr lang="en-US" sz="4400" b="1" dirty="0">
              <a:solidFill>
                <a:schemeClr val="bg1">
                  <a:lumMod val="95000"/>
                </a:schemeClr>
              </a:solidFill>
              <a:latin typeface="Nunito" panose="02000303000000000000" pitchFamily="2" charset="0"/>
            </a:endParaRPr>
          </a:p>
          <a:p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Nunito" panose="02000303000000000000" pitchFamily="2" charset="0"/>
              </a:rPr>
              <a:t>JABBERWOCKY TEAM</a:t>
            </a:r>
            <a:endParaRPr lang="en-DE" sz="4400" b="1" dirty="0">
              <a:solidFill>
                <a:schemeClr val="bg1">
                  <a:lumMod val="95000"/>
                </a:schemeClr>
              </a:solidFill>
              <a:latin typeface="Nunito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B11511-1B4F-4D01-98DD-E548004BDC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000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B26D7-E6EF-493B-AD9D-1431299C5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" t="14157" r="1817" b="13359"/>
          <a:stretch/>
        </p:blipFill>
        <p:spPr>
          <a:xfrm>
            <a:off x="111760" y="81280"/>
            <a:ext cx="11968480" cy="6685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04D14E-A66E-4F86-A916-A8C08FC04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65" y="634685"/>
            <a:ext cx="2246506" cy="2246506"/>
          </a:xfrm>
          <a:prstGeom prst="ellipse">
            <a:avLst/>
          </a:prstGeom>
          <a:ln w="63500" cap="rnd">
            <a:solidFill>
              <a:srgbClr val="FFC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63921E-5FF5-441C-8F00-7DB202713376}"/>
              </a:ext>
            </a:extLst>
          </p:cNvPr>
          <p:cNvGrpSpPr/>
          <p:nvPr/>
        </p:nvGrpSpPr>
        <p:grpSpPr>
          <a:xfrm>
            <a:off x="2573023" y="472125"/>
            <a:ext cx="1193116" cy="864763"/>
            <a:chOff x="10825232" y="1645920"/>
            <a:chExt cx="1193116" cy="86476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91059ED-E65C-4F62-8CA5-4827308B785A}"/>
                </a:ext>
              </a:extLst>
            </p:cNvPr>
            <p:cNvSpPr/>
            <p:nvPr/>
          </p:nvSpPr>
          <p:spPr>
            <a:xfrm>
              <a:off x="10901680" y="1645920"/>
              <a:ext cx="999581" cy="864763"/>
            </a:xfrm>
            <a:prstGeom prst="ellipse">
              <a:avLst/>
            </a:prstGeom>
            <a:solidFill>
              <a:schemeClr val="bg1">
                <a:lumMod val="9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B4E04E-FE4E-4C9B-97FC-ED019043B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5232" y="1645920"/>
              <a:ext cx="1193116" cy="86476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810BCE3-AA6A-483A-AF88-A816616406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267" y="3423920"/>
            <a:ext cx="2290695" cy="2294001"/>
          </a:xfrm>
          <a:prstGeom prst="ellipse">
            <a:avLst/>
          </a:prstGeom>
          <a:ln w="63500" cap="rnd">
            <a:solidFill>
              <a:srgbClr val="FFC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0F8AC4-6A7B-41BD-BCE7-49F46DFC40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16"/>
          <a:stretch/>
        </p:blipFill>
        <p:spPr>
          <a:xfrm>
            <a:off x="3149261" y="3296088"/>
            <a:ext cx="2158575" cy="2344128"/>
          </a:xfrm>
          <a:prstGeom prst="ellipse">
            <a:avLst/>
          </a:prstGeom>
          <a:ln w="63500" cap="rnd">
            <a:solidFill>
              <a:srgbClr val="FFC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C5C6CA-7693-4FBB-9713-13A94F6C92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0" r="4075"/>
          <a:stretch/>
        </p:blipFill>
        <p:spPr>
          <a:xfrm>
            <a:off x="6292117" y="674969"/>
            <a:ext cx="2288057" cy="2294001"/>
          </a:xfrm>
          <a:prstGeom prst="ellipse">
            <a:avLst/>
          </a:prstGeom>
          <a:ln w="63500" cap="rnd">
            <a:solidFill>
              <a:srgbClr val="FFC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8907EC9-0B87-4874-9910-DD28CDD31982}"/>
              </a:ext>
            </a:extLst>
          </p:cNvPr>
          <p:cNvGrpSpPr/>
          <p:nvPr/>
        </p:nvGrpSpPr>
        <p:grpSpPr>
          <a:xfrm>
            <a:off x="4587350" y="2900098"/>
            <a:ext cx="1193116" cy="864763"/>
            <a:chOff x="10825232" y="1645920"/>
            <a:chExt cx="1193116" cy="86476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143018B-52C8-440B-BC67-33D73C4D0A98}"/>
                </a:ext>
              </a:extLst>
            </p:cNvPr>
            <p:cNvSpPr/>
            <p:nvPr/>
          </p:nvSpPr>
          <p:spPr>
            <a:xfrm>
              <a:off x="10901680" y="1645920"/>
              <a:ext cx="999581" cy="864763"/>
            </a:xfrm>
            <a:prstGeom prst="ellipse">
              <a:avLst/>
            </a:prstGeom>
            <a:solidFill>
              <a:schemeClr val="bg1">
                <a:lumMod val="9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421C07D-ED08-47D3-B3F5-2AA941473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5232" y="1645920"/>
              <a:ext cx="1193116" cy="86476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ED87A7-4D10-4C3E-BD8D-412F5FAFCF08}"/>
              </a:ext>
            </a:extLst>
          </p:cNvPr>
          <p:cNvGrpSpPr/>
          <p:nvPr/>
        </p:nvGrpSpPr>
        <p:grpSpPr>
          <a:xfrm>
            <a:off x="7898709" y="537244"/>
            <a:ext cx="1193116" cy="864763"/>
            <a:chOff x="10825232" y="1645920"/>
            <a:chExt cx="1193116" cy="8647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15E0A6-554F-4A42-B8FA-189B57EEBEFC}"/>
                </a:ext>
              </a:extLst>
            </p:cNvPr>
            <p:cNvSpPr/>
            <p:nvPr/>
          </p:nvSpPr>
          <p:spPr>
            <a:xfrm>
              <a:off x="10901680" y="1645920"/>
              <a:ext cx="999581" cy="864763"/>
            </a:xfrm>
            <a:prstGeom prst="ellipse">
              <a:avLst/>
            </a:prstGeom>
            <a:solidFill>
              <a:schemeClr val="bg1">
                <a:lumMod val="9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E3EECEF-98BD-45D1-8462-3BAB95918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5232" y="1645920"/>
              <a:ext cx="1193116" cy="86476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D199B4B-9114-4D0C-86CA-7F48A8175181}"/>
              </a:ext>
            </a:extLst>
          </p:cNvPr>
          <p:cNvGrpSpPr/>
          <p:nvPr/>
        </p:nvGrpSpPr>
        <p:grpSpPr>
          <a:xfrm>
            <a:off x="9949183" y="3103565"/>
            <a:ext cx="1193116" cy="864763"/>
            <a:chOff x="10825232" y="1645920"/>
            <a:chExt cx="1193116" cy="86476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732D5AB-B47C-43F3-BF03-D07C52AB6B21}"/>
                </a:ext>
              </a:extLst>
            </p:cNvPr>
            <p:cNvSpPr/>
            <p:nvPr/>
          </p:nvSpPr>
          <p:spPr>
            <a:xfrm>
              <a:off x="10901680" y="1645920"/>
              <a:ext cx="999581" cy="864763"/>
            </a:xfrm>
            <a:prstGeom prst="ellipse">
              <a:avLst/>
            </a:prstGeom>
            <a:solidFill>
              <a:schemeClr val="bg1">
                <a:lumMod val="9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A50AAAB-51D2-46F9-8CB8-5FC080D02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5232" y="1645920"/>
              <a:ext cx="1193116" cy="864763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817AB7-35FA-48AB-AD27-B507DADE3D78}"/>
              </a:ext>
            </a:extLst>
          </p:cNvPr>
          <p:cNvSpPr txBox="1"/>
          <p:nvPr/>
        </p:nvSpPr>
        <p:spPr>
          <a:xfrm>
            <a:off x="1369276" y="2802598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Nunito" panose="02000303000000000000" pitchFamily="2" charset="0"/>
              </a:rPr>
              <a:t>Sebastian</a:t>
            </a:r>
            <a:endParaRPr lang="en-DE" sz="2400" b="1" dirty="0">
              <a:solidFill>
                <a:schemeClr val="bg1">
                  <a:lumMod val="95000"/>
                </a:schemeClr>
              </a:solidFill>
              <a:latin typeface="Nunito" panose="020003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FE57D1-EE55-43E0-82F8-2786FA4E5573}"/>
              </a:ext>
            </a:extLst>
          </p:cNvPr>
          <p:cNvSpPr txBox="1"/>
          <p:nvPr/>
        </p:nvSpPr>
        <p:spPr>
          <a:xfrm>
            <a:off x="3572511" y="5521050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Nunito" panose="02000303000000000000" pitchFamily="2" charset="0"/>
              </a:rPr>
              <a:t>Betiana</a:t>
            </a:r>
            <a:endParaRPr lang="en-DE" sz="2400" b="1" dirty="0">
              <a:solidFill>
                <a:schemeClr val="bg1">
                  <a:lumMod val="95000"/>
                </a:schemeClr>
              </a:solidFill>
              <a:latin typeface="Nunito" panose="020003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E363AB-AB40-4BDB-BBCB-4F0AAF9CB792}"/>
              </a:ext>
            </a:extLst>
          </p:cNvPr>
          <p:cNvSpPr txBox="1"/>
          <p:nvPr/>
        </p:nvSpPr>
        <p:spPr>
          <a:xfrm>
            <a:off x="6713421" y="2881191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Nunito" panose="02000303000000000000" pitchFamily="2" charset="0"/>
              </a:rPr>
              <a:t>Mariana</a:t>
            </a:r>
            <a:endParaRPr lang="en-DE" sz="2400" b="1" dirty="0">
              <a:solidFill>
                <a:schemeClr val="bg1">
                  <a:lumMod val="95000"/>
                </a:schemeClr>
              </a:solidFill>
              <a:latin typeface="Nunito" panose="020003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7F5556-38FC-450E-8D27-FB9BF63DC297}"/>
              </a:ext>
            </a:extLst>
          </p:cNvPr>
          <p:cNvSpPr txBox="1"/>
          <p:nvPr/>
        </p:nvSpPr>
        <p:spPr>
          <a:xfrm>
            <a:off x="8973517" y="5640216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Nunito" panose="02000303000000000000" pitchFamily="2" charset="0"/>
              </a:rPr>
              <a:t>Gregor</a:t>
            </a:r>
            <a:endParaRPr lang="en-DE" sz="2400" b="1" dirty="0">
              <a:solidFill>
                <a:schemeClr val="bg1">
                  <a:lumMod val="95000"/>
                </a:schemeClr>
              </a:solidFill>
              <a:latin typeface="Nunito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268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14</Words>
  <Application>Microsoft Office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Nunito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Betiana... Betiana...</dc:creator>
  <cp:lastModifiedBy>Betiana... Betiana...</cp:lastModifiedBy>
  <cp:revision>6</cp:revision>
  <dcterms:created xsi:type="dcterms:W3CDTF">2018-09-15T17:38:29Z</dcterms:created>
  <dcterms:modified xsi:type="dcterms:W3CDTF">2018-09-15T18:44:33Z</dcterms:modified>
</cp:coreProperties>
</file>